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795-DD44-4897-83EB-2727E319F728}" type="datetimeFigureOut">
              <a:rPr lang="pl-PL" smtClean="0"/>
              <a:t>2014-01-21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703FC-5A03-40E2-935C-9994ABA7E0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99795-DD44-4897-83EB-2727E319F728}" type="datetimeFigureOut">
              <a:rPr lang="pl-PL" smtClean="0"/>
              <a:t>2014-01-21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703FC-5A03-40E2-935C-9994ABA7E0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13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2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Opowiem Ci dziś Piotrusiu historię, która wydarzyła się naprawdę.</a:t>
            </a:r>
            <a:endParaRPr lang="pl-PL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35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smtClean="0">
                <a:effectLst/>
              </a:rPr>
              <a:t>A to pierwszy bal w przedszkolu. Widzisz jak dzieci się pięknie poprzebierały. Pamiętam jak wspaniale się bawiliśmy</a:t>
            </a:r>
            <a:r>
              <a:rPr lang="pl-PL" sz="2400" smtClean="0">
                <a:effectLst/>
              </a:rPr>
              <a:t>.</a:t>
            </a:r>
            <a:endParaRPr lang="pl-PL" sz="2400" dirty="0">
              <a:effectLst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pl-PL" sz="2400" smtClean="0">
                <a:effectLst/>
              </a:rPr>
              <a:t>Tutaj jest pamiątka z pierwszej wycieczki.</a:t>
            </a:r>
            <a:br>
              <a:rPr lang="pl-PL" sz="2400" smtClean="0">
                <a:effectLst/>
              </a:rPr>
            </a:br>
            <a:r>
              <a:rPr lang="pl-PL" sz="2400" smtClean="0">
                <a:effectLst/>
              </a:rPr>
              <a:t> Byliśmy w Taciszowie. </a:t>
            </a:r>
            <a:br>
              <a:rPr lang="pl-PL" sz="2400" smtClean="0">
                <a:effectLst/>
              </a:rPr>
            </a:br>
            <a:r>
              <a:rPr lang="pl-PL" sz="2400" smtClean="0">
                <a:effectLst/>
              </a:rPr>
              <a:t>Przeczytam Ci, co tu napisano.</a:t>
            </a:r>
            <a:endParaRPr lang="pl-PL" sz="2400" dirty="0">
              <a:effectLst/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7142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2400" smtClean="0">
                <a:effectLst/>
              </a:rPr>
              <a:t>Dzieci z przedszkola brały udział w różnych konkursach, przede wszystkim </a:t>
            </a:r>
            <a:br>
              <a:rPr lang="pl-PL" sz="2400" smtClean="0">
                <a:effectLst/>
              </a:rPr>
            </a:br>
            <a:r>
              <a:rPr lang="pl-PL" sz="2400" smtClean="0">
                <a:effectLst/>
              </a:rPr>
              <a:t>w plastycznych, ale też w sportowych, ekologicznych. </a:t>
            </a:r>
            <a:endParaRPr lang="pl-PL" sz="24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45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mtClean="0">
                <a:effectLst/>
              </a:rPr>
              <a:t>Za udział dostawały nagrody.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mtClean="0">
                <a:effectLst/>
              </a:rPr>
              <a:t>Artyści z przedstawieniami, 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mtClean="0"/>
              <a:t>MIKOŁAJ…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19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38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3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5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l-PL" sz="3200" smtClean="0">
                <a:effectLst/>
              </a:rPr>
              <a:t>Wyjeżdżaliśmy też dalej, aż do Kasiny    i Zwardonia na „zielone przedszkole”. To takie wczasy dla przedszkolaków. </a:t>
            </a:r>
            <a:endParaRPr lang="pl-PL" sz="32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9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9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pl-PL" sz="2800" smtClean="0">
                <a:effectLst/>
              </a:rPr>
              <a:t>A teraz ci pokażę jeszcze jedno zdjęcie. </a:t>
            </a:r>
            <a:br>
              <a:rPr lang="pl-PL" sz="2800" smtClean="0">
                <a:effectLst/>
              </a:rPr>
            </a:br>
            <a:r>
              <a:rPr lang="pl-PL" sz="2800" smtClean="0">
                <a:effectLst/>
              </a:rPr>
              <a:t>To z 10 urodzin naszego przedszkola</a:t>
            </a:r>
            <a:r>
              <a:rPr lang="pl-PL" sz="3200" smtClean="0">
                <a:effectLst/>
              </a:rPr>
              <a:t>. </a:t>
            </a:r>
            <a:endParaRPr lang="pl-PL" sz="32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altLang="pl-PL" sz="7200" smtClean="0"/>
              <a:t>           </a:t>
            </a:r>
            <a:r>
              <a:rPr lang="pl-PL" altLang="pl-PL" sz="7200" b="1" smtClean="0">
                <a:solidFill>
                  <a:srgbClr val="663300"/>
                </a:solidFill>
              </a:rPr>
              <a:t>25 lat</a:t>
            </a:r>
            <a:endParaRPr lang="pl-PL" altLang="pl-PL" sz="7200" b="1" dirty="0">
              <a:solidFill>
                <a:srgbClr val="6633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1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3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3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4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97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Pokaz na ekranie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Opowiem Ci dziś Piotrusiu historię, która wydarzyła się naprawdę.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 to pierwszy bal w przedszkolu. Widzisz jak dzieci się pięknie poprzebierały. Pamiętam jak wspaniale się bawiliśmy.</vt:lpstr>
      <vt:lpstr>Tutaj jest pamiątka z pierwszej wycieczki.  Byliśmy w Taciszowie.  Przeczytam Ci, co tu napisano.</vt:lpstr>
      <vt:lpstr>Dzieci z przedszkola brały udział w różnych konkursach, przede wszystkim  w plastycznych, ale też w sportowych, ekologicznych. </vt:lpstr>
      <vt:lpstr>Prezentacja programu PowerPoint</vt:lpstr>
      <vt:lpstr>Za udział dostawały nagrody.</vt:lpstr>
      <vt:lpstr>Prezentacja programu PowerPoint</vt:lpstr>
      <vt:lpstr>Artyści z przedstawieniami, </vt:lpstr>
      <vt:lpstr>MIKOŁAJ…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Wyjeżdżaliśmy też dalej, aż do Kasiny    i Zwardonia na „zielone przedszkole”. To takie wczasy dla przedszkolaków. </vt:lpstr>
      <vt:lpstr>Prezentacja programu PowerPoint</vt:lpstr>
      <vt:lpstr>Prezentacja programu PowerPoint</vt:lpstr>
      <vt:lpstr>Prezentacja programu PowerPoint</vt:lpstr>
      <vt:lpstr>A teraz ci pokażę jeszcze jedno zdjęcie.  To z 10 urodzin naszego przedszkola. </vt:lpstr>
      <vt:lpstr>           25 lat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Opowiem Ci dziś Piotrusiu historię, która wydarzyła się naprawdę.</dc:title>
  <dc:creator>Admin</dc:creator>
  <cp:lastModifiedBy>Admin</cp:lastModifiedBy>
  <cp:revision>2</cp:revision>
  <dcterms:created xsi:type="dcterms:W3CDTF">2014-01-21T22:42:19Z</dcterms:created>
  <dcterms:modified xsi:type="dcterms:W3CDTF">2014-01-21T22:51:45Z</dcterms:modified>
</cp:coreProperties>
</file>