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9B10EE-D03D-4945-BFB5-7616CF8072B5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E342F-849E-40A0-A9BA-2C9024B2190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Micha&#322;\Moje%20dokumenty\Moje%20obrazy\Przedszkole\Przedszkole%20(12).avi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" y="125251"/>
            <a:ext cx="8976996" cy="67327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5474469" cy="122413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PRZYJACIELE ZIPPIEGO w Przedszkolu nr 47</a:t>
            </a:r>
            <a:endParaRPr lang="pl-PL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ytuł 1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800" b="1" smtClean="0">
                <a:solidFill>
                  <a:srgbClr val="CA2824"/>
                </a:solidFill>
              </a:rPr>
              <a:t>Przedszkole nr 47 w Zabrzu</a:t>
            </a:r>
            <a:br>
              <a:rPr lang="pl-PL" sz="4800" b="1" smtClean="0">
                <a:solidFill>
                  <a:srgbClr val="CA2824"/>
                </a:solidFill>
              </a:rPr>
            </a:br>
            <a:endParaRPr lang="pl-PL" sz="4800" b="1">
              <a:solidFill>
                <a:srgbClr val="CA2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0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120">
        <p14:vortex dir="r"/>
      </p:transition>
    </mc:Choice>
    <mc:Fallback>
      <p:transition spd="slow" advTm="5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899592" y="6165304"/>
            <a:ext cx="7128792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DZIĘKUJEMY ZA UWAGĘ </a:t>
            </a:r>
            <a:endParaRPr lang="pl-P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mtClean="0"/>
              <a:t> </a:t>
            </a:r>
            <a:endParaRPr lang="pl-PL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0" y="260648"/>
            <a:ext cx="26860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Admin\Desktop\Nowy folder (2)\P1090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5700" y="500844"/>
            <a:ext cx="5976664" cy="52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plock.mscdn.pl/images/artykuly_zdj/2010_12_15_zippy/tn_zip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64" y="2924944"/>
            <a:ext cx="2505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1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120">
        <p14:prism isInverted="1"/>
      </p:transition>
    </mc:Choice>
    <mc:Fallback>
      <p:transition spd="slow" advTm="5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zedszkolenr3tbg.cba.pl/galeria/program/DSCN1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896544" cy="6532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8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i="1" smtClean="0"/>
              <a:t>Zippi to patyczak - przyjaciel dzieci.</a:t>
            </a:r>
            <a:endParaRPr lang="pl-PL" b="1" i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120">
        <p14:prism/>
      </p:transition>
    </mc:Choice>
    <mc:Fallback>
      <p:transition spd="slow" advTm="51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ttp://www.profesor.pl/mat/na8/na8_b_skomra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423"/>
            <a:ext cx="6304416" cy="14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zszywka.pl/0/0024/thb_9514/twarz--emocj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78" y="1844824"/>
            <a:ext cx="25432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30540"/>
      </p:ext>
    </p:extLst>
  </p:cSld>
  <p:clrMapOvr>
    <a:masterClrMapping/>
  </p:clrMapOvr>
  <p:transition spd="slow" advTm="51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smtClean="0"/>
              <a:t>Realizacja programu trwa 8 miesięcy</a:t>
            </a:r>
            <a:br>
              <a:rPr lang="pl-PL" sz="1800" smtClean="0"/>
            </a:br>
            <a:r>
              <a:rPr lang="pl-PL" sz="1800" smtClean="0"/>
              <a:t> i obejmuje 1 spotkanie z dziećmi tygodniowo. </a:t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>Program jest prowadzony przez nauczycieli,  </a:t>
            </a:r>
            <a:br>
              <a:rPr lang="pl-PL" sz="1800" smtClean="0"/>
            </a:br>
            <a:r>
              <a:rPr lang="pl-PL" sz="1800" smtClean="0"/>
              <a:t>którzy zostali odpowiednio przeszkoleni do jego realizacji.</a:t>
            </a:r>
            <a:endParaRPr lang="pl-PL" sz="180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Admin\AppData\Local\Microsoft\Windows\Temporary Internet Files\Content.IE5\RXPRJ6LQ\MC9004137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808312" cy="28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40394"/>
      </p:ext>
    </p:extLst>
  </p:cSld>
  <p:clrMapOvr>
    <a:masterClrMapping/>
  </p:clrMapOvr>
  <p:transition spd="slow" advTm="512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60431" cy="25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729240"/>
          </a:xfrm>
        </p:spPr>
        <p:txBody>
          <a:bodyPr/>
          <a:lstStyle/>
          <a:p>
            <a:pPr algn="l"/>
            <a:r>
              <a:rPr lang="pl-PL" sz="2400" dirty="0" smtClean="0"/>
              <a:t>dzieci</a:t>
            </a:r>
            <a:endParaRPr lang="pl-PL" sz="2400" dirty="0"/>
          </a:p>
        </p:txBody>
      </p:sp>
      <p:sp>
        <p:nvSpPr>
          <p:cNvPr id="8" name="Symbol zastępczy tekst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319336" cy="52897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400" b="1" dirty="0"/>
              <a:t>W przedszkolu program „Przyjaciele </a:t>
            </a:r>
            <a:r>
              <a:rPr lang="pl-PL" sz="2400" b="1" dirty="0" err="1"/>
              <a:t>Zippiego</a:t>
            </a:r>
            <a:r>
              <a:rPr lang="pl-PL" sz="2400" b="1" dirty="0"/>
              <a:t>” prowadzony </a:t>
            </a:r>
            <a:r>
              <a:rPr lang="pl-PL" sz="2400" b="1" dirty="0" smtClean="0"/>
              <a:t>jest           </a:t>
            </a:r>
            <a:r>
              <a:rPr lang="pl-PL" sz="2400" b="1" dirty="0"/>
              <a:t>w najstarszych grupach wiekowych od 2008 roku.</a:t>
            </a:r>
            <a:br>
              <a:rPr lang="pl-PL" sz="2400" b="1" dirty="0"/>
            </a:br>
            <a:r>
              <a:rPr lang="pl-PL" sz="2400" b="1" dirty="0"/>
              <a:t>Do jego wdrożenia zostało przeszkolonych 8 </a:t>
            </a:r>
            <a:r>
              <a:rPr lang="pl-PL" sz="2400" b="1" dirty="0" smtClean="0"/>
              <a:t>nauczycieli.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Od początku realizacji, </a:t>
            </a:r>
            <a:r>
              <a:rPr lang="pl-PL" sz="2400" b="1" dirty="0" smtClean="0"/>
              <a:t>objęto </a:t>
            </a:r>
            <a:r>
              <a:rPr lang="pl-PL" sz="2400" b="1" dirty="0"/>
              <a:t>nim </a:t>
            </a:r>
            <a:r>
              <a:rPr lang="pl-PL" sz="2400" b="1" dirty="0" smtClean="0"/>
              <a:t>175 dzieci.</a:t>
            </a:r>
            <a:endParaRPr lang="pl-PL" sz="2400" b="1" dirty="0"/>
          </a:p>
        </p:txBody>
      </p:sp>
      <p:pic>
        <p:nvPicPr>
          <p:cNvPr id="3075" name="Picture 3" descr="C:\Users\Admin\Desktop\Nowy folder (2)\P1090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0526" y="822654"/>
            <a:ext cx="6224240" cy="46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98429"/>
      </p:ext>
    </p:extLst>
  </p:cSld>
  <p:clrMapOvr>
    <a:masterClrMapping/>
  </p:clrMapOvr>
  <p:transition spd="slow" advTm="512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zedszkolenr3tbg.cba.pl/galeria/program/DSCN1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23528" y="5052545"/>
            <a:ext cx="8208911" cy="882119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 wzbogacony jest zabawami, literaturą i piosenkami, które prowadzący nauczyciele, poznają na szkoleniach lub wprowadzają z własnej inicjatywy.</a:t>
            </a: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ytuł 1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smtClean="0"/>
              <a:t>Program jest wzbogacany </a:t>
            </a:r>
            <a:br>
              <a:rPr lang="pl-PL" sz="1800" smtClean="0"/>
            </a:br>
            <a:r>
              <a:rPr lang="pl-PL" sz="1800" smtClean="0"/>
              <a:t>zabawami, </a:t>
            </a:r>
            <a:br>
              <a:rPr lang="pl-PL" sz="1800" smtClean="0"/>
            </a:br>
            <a:r>
              <a:rPr lang="pl-PL" sz="1800" smtClean="0"/>
              <a:t>literaturą, </a:t>
            </a:r>
            <a:br>
              <a:rPr lang="pl-PL" sz="1800" smtClean="0"/>
            </a:br>
            <a:r>
              <a:rPr lang="pl-PL" sz="1800" smtClean="0"/>
              <a:t>piosenkami, </a:t>
            </a:r>
            <a:br>
              <a:rPr lang="pl-PL" sz="1800" smtClean="0"/>
            </a:br>
            <a:r>
              <a:rPr lang="pl-PL" sz="1800" smtClean="0"/>
              <a:t>które prowadzący go nauczyciele, poznają </a:t>
            </a:r>
            <a:br>
              <a:rPr lang="pl-PL" sz="1800" smtClean="0"/>
            </a:br>
            <a:r>
              <a:rPr lang="pl-PL" sz="1800" smtClean="0"/>
              <a:t>na szkoleniach prowadzonych przez trenerów, </a:t>
            </a:r>
            <a:br>
              <a:rPr lang="pl-PL" sz="1800" smtClean="0"/>
            </a:br>
            <a:r>
              <a:rPr lang="pl-PL" sz="1800" smtClean="0"/>
              <a:t>a także wprowadzają z własnej inicjatywy.</a:t>
            </a: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3961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120">
        <p:checker/>
      </p:transition>
    </mc:Choice>
    <mc:Fallback>
      <p:transition spd="slow" advTm="51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smtClean="0"/>
              <a:t>„Przyjaciel Zippi”</a:t>
            </a:r>
            <a:r>
              <a:rPr lang="pl-PL" smtClean="0"/>
              <a:t> </a:t>
            </a:r>
            <a:r>
              <a:rPr lang="pl-PL" sz="1800" i="1" smtClean="0"/>
              <a:t>sł. i muz. Halina Zapp</a:t>
            </a:r>
            <a:endParaRPr lang="pl-PL" sz="1800" i="1"/>
          </a:p>
        </p:txBody>
      </p:sp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rzedszkole (12).avi">
            <a:hlinkClick r:id="" action="ppaction://media"/>
            <a:hlinkHover r:id="" action="ppaction://ole?verb=0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3528855"/>
            <a:ext cx="3665827" cy="31932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0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120">
        <p14:doors dir="vert"/>
      </p:transition>
    </mc:Choice>
    <mc:Fallback>
      <p:transition spd="slow" advTm="5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1" smtClean="0"/>
              <a:t>„Zippi”</a:t>
            </a:r>
            <a:r>
              <a:rPr lang="pl-PL" sz="1600" smtClean="0"/>
              <a:t>              </a:t>
            </a:r>
            <a:r>
              <a:rPr lang="pl-PL" sz="1600" i="1" smtClean="0"/>
              <a:t/>
            </a:r>
            <a:br>
              <a:rPr lang="pl-PL" sz="1600" i="1" smtClean="0"/>
            </a:br>
            <a:r>
              <a:rPr lang="pl-PL" sz="1600" i="1" smtClean="0"/>
              <a:t>Autor: Halina Zapp</a:t>
            </a:r>
            <a:br>
              <a:rPr lang="pl-PL" sz="1600" i="1" smtClean="0"/>
            </a:br>
            <a:r>
              <a:rPr lang="pl-PL" sz="1600" i="1" smtClean="0"/>
              <a:t>trener Programu „Przyjaciele Zippiego”</a:t>
            </a:r>
            <a:br>
              <a:rPr lang="pl-PL" sz="1600" i="1" smtClean="0"/>
            </a:br>
            <a:r>
              <a:rPr lang="pl-PL" sz="1600" i="1" smtClean="0"/>
              <a:t/>
            </a:r>
            <a:br>
              <a:rPr lang="pl-PL" sz="1600" i="1" smtClean="0"/>
            </a:br>
            <a:r>
              <a:rPr lang="pl-PL" sz="1600" i="1" smtClean="0"/>
              <a:t/>
            </a:r>
            <a:br>
              <a:rPr lang="pl-PL" sz="1600" i="1" smtClean="0"/>
            </a:br>
            <a:r>
              <a:rPr lang="pl-PL" sz="1600" i="1" smtClean="0"/>
              <a:t/>
            </a:r>
            <a:br>
              <a:rPr lang="pl-PL" sz="1600" i="1" smtClean="0"/>
            </a:br>
            <a:r>
              <a:rPr lang="pl-PL" sz="1600" smtClean="0"/>
              <a:t>Są na troski różne rzeczy:</a:t>
            </a:r>
            <a:br>
              <a:rPr lang="pl-PL" sz="1600" smtClean="0"/>
            </a:br>
            <a:r>
              <a:rPr lang="pl-PL" sz="1600" smtClean="0"/>
              <a:t>Lalki, misie i poduszka,</a:t>
            </a:r>
            <a:br>
              <a:rPr lang="pl-PL" sz="1600" smtClean="0"/>
            </a:br>
            <a:r>
              <a:rPr lang="pl-PL" sz="1600" smtClean="0"/>
              <a:t>Piesek, kotek, rybka, myszka,</a:t>
            </a:r>
            <a:br>
              <a:rPr lang="pl-PL" sz="1600" smtClean="0"/>
            </a:br>
            <a:r>
              <a:rPr lang="pl-PL" sz="1600" smtClean="0"/>
              <a:t>Królik, chomik i ropuszka.</a:t>
            </a:r>
            <a:br>
              <a:rPr lang="pl-PL" sz="1600" smtClean="0"/>
            </a:br>
            <a:r>
              <a:rPr lang="pl-PL" sz="1600" smtClean="0"/>
              <a:t>A mój kumpel to patyczak,</a:t>
            </a:r>
            <a:br>
              <a:rPr lang="pl-PL" sz="1600" smtClean="0"/>
            </a:br>
            <a:r>
              <a:rPr lang="pl-PL" sz="1600" smtClean="0"/>
              <a:t>Taki sobie stworek mały.</a:t>
            </a:r>
            <a:br>
              <a:rPr lang="pl-PL" sz="1600" smtClean="0"/>
            </a:br>
            <a:r>
              <a:rPr lang="pl-PL" sz="1600" smtClean="0"/>
              <a:t>Który troski zmienia w tycie,</a:t>
            </a:r>
            <a:br>
              <a:rPr lang="pl-PL" sz="1600" smtClean="0"/>
            </a:br>
            <a:r>
              <a:rPr lang="pl-PL" sz="1600" smtClean="0"/>
              <a:t>Albo czyni by znikały.</a:t>
            </a:r>
            <a:br>
              <a:rPr lang="pl-PL" sz="1600" smtClean="0"/>
            </a:br>
            <a:r>
              <a:rPr lang="pl-PL" sz="1600" smtClean="0"/>
              <a:t>Gdy mi smutno lub złość bierze,</a:t>
            </a:r>
            <a:br>
              <a:rPr lang="pl-PL" sz="1600" smtClean="0"/>
            </a:br>
            <a:r>
              <a:rPr lang="pl-PL" sz="1600" smtClean="0"/>
              <a:t>Zazdrość gryzie, kumpel spławi,</a:t>
            </a:r>
            <a:br>
              <a:rPr lang="pl-PL" sz="1600" smtClean="0"/>
            </a:br>
            <a:r>
              <a:rPr lang="pl-PL" sz="1600" smtClean="0"/>
              <a:t>Zippi ma na wszystko radę</a:t>
            </a:r>
            <a:br>
              <a:rPr lang="pl-PL" sz="1600" smtClean="0"/>
            </a:br>
            <a:r>
              <a:rPr lang="pl-PL" sz="1600" smtClean="0"/>
              <a:t>I w kłopocie nie zostawi.</a:t>
            </a:r>
            <a:endParaRPr lang="pl-PL" sz="160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2" y="1988841"/>
            <a:ext cx="288593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12651"/>
      </p:ext>
    </p:extLst>
  </p:cSld>
  <p:clrMapOvr>
    <a:masterClrMapping/>
  </p:clrMapOvr>
  <p:transition spd="slow" advTm="512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84</Words>
  <Application>Microsoft Office PowerPoint</Application>
  <PresentationFormat>Pokaz na ekranie (4:3)</PresentationFormat>
  <Paragraphs>12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Aerodynamiczny</vt:lpstr>
      <vt:lpstr>Przedszkole nr 47 w Zabrzu </vt:lpstr>
      <vt:lpstr>Prezentacja programu PowerPoint</vt:lpstr>
      <vt:lpstr>Zippi to patyczak - przyjaciel dzieci.</vt:lpstr>
      <vt:lpstr>Prezentacja programu PowerPoint</vt:lpstr>
      <vt:lpstr>Realizacja programu trwa 8 miesięcy  i obejmuje 1 spotkanie z dziećmi tygodniowo.    Program jest prowadzony przez nauczycieli,   którzy zostali odpowiednio przeszkoleni do jego realizacji.</vt:lpstr>
      <vt:lpstr>dzieci</vt:lpstr>
      <vt:lpstr>Program jest wzbogacany  zabawami,  literaturą,  piosenkami,  które prowadzący go nauczyciele, poznają  na szkoleniach prowadzonych przez trenerów,  a także wprowadzają z własnej inicjatywy.</vt:lpstr>
      <vt:lpstr>„Przyjaciel Zippi” sł. i muz. Halina Zapp</vt:lpstr>
      <vt:lpstr>„Zippi”               Autor: Halina Zapp trener Programu „Przyjaciele Zippiego”    Są na troski różne rzeczy: Lalki, misie i poduszka, Piesek, kotek, rybka, myszka, Królik, chomik i ropuszka. A mój kumpel to patyczak, Taki sobie stworek mały. Który troski zmienia w tycie, Albo czyni by znikały. Gdy mi smutno lub złość bierze, Zazdrość gryzie, kumpel spławi, Zippi ma na wszystko radę I w kłopocie nie zostawi.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Przedszkole nr 47 w Zabrzu </dc:title>
  <dc:creator>Admin</dc:creator>
  <cp:lastModifiedBy>Admin</cp:lastModifiedBy>
  <cp:revision>12</cp:revision>
  <dcterms:created xsi:type="dcterms:W3CDTF">2014-01-22T07:57:00Z</dcterms:created>
  <dcterms:modified xsi:type="dcterms:W3CDTF">2014-01-22T12:38:09Z</dcterms:modified>
</cp:coreProperties>
</file>